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60854-2025-4250-5730-F6C2D8732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15DC7-CE32-AFED-D98D-7127EAF2B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E3CF0-7347-A63D-4626-597A4F6C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B26EE-46ED-121C-A57C-D9E8B88D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E3EE8-4042-7D0E-193F-B82F56DF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0E22-DA27-87B1-C9E0-F46610E60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EA21C-6764-D2D0-9534-6B3EE244A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52638-E45B-2123-6C8C-0D3D89DF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CFC0B-0FAE-89C6-CFF8-FA04F478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9BFAA-2FD9-EABE-F424-6B7A3C98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1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9DBB3-FD47-8A36-88BD-4D0232436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98E12-D1F6-7B91-B161-F1C407FF7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287A0-0A73-2EA1-73F5-DB0C652B4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F826F-7975-B54A-E997-822105827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A210F-39E5-7D78-EDFB-6E84C5CE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A43F-42DA-A091-55E8-A97CC8B1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63E2-3C1F-170E-47F8-97F3EFD90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BB9BC-0E82-BC70-13BB-06AF57B4B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664C1-B6FA-1D85-E336-CE731FFC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432D-3496-DCFB-30D0-6FDFA210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CA45E-39E7-2AE9-75B0-A6BF360CC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21EAA-CF82-B14F-0A87-0B419D5E8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458-B7A8-5500-8B06-681DF1B22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1F928-F089-5709-4614-6B98964E0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A33CB-168E-5204-A477-67B09693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4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6C0D-25FA-13D0-EEBD-C6B6B1A4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1D7E5-2189-95E9-056A-7126B52A6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4242C1-AE16-93F9-811B-9B4CD359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24886-3330-49EE-D24C-5E20728DE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7D98E-4FC3-94FD-AD96-120EF471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3D4CE-7D62-1BEB-A95E-1AB31C8E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9ADE-A487-B8BA-8368-F65332A42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16EA7-938B-C5A3-0A85-EFD013C65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249BE-736C-1939-2B4A-F1DFC08FC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2F84A-183C-75DE-B8B4-12E4FD3B4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3E101E-F1E6-5FEB-E8E5-A384A87FF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08D22-F050-CB9F-2BFF-28FD11F1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1590B-8961-46C4-8D5B-1BDF3CFCA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ACF9CD-0E64-D809-AE65-463B1683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8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6E09-7982-6B52-C35C-043FFB03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77BA6-2E02-D3E5-9C83-4DF9703A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02484-023C-6CD9-2826-6FAA918B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7E20F-51E7-533D-FF69-BD02F1D5F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7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1C809A-34E3-62BA-FFBD-E4A9A2071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8BFE9-963C-1804-6142-FA58D71C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856D47-458E-3D2B-AAA2-618EF975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5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6C59C-D469-3FA7-5C2A-DE5D6949A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B200E-A2BC-EA19-16B8-C385330E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FE489-9491-EE41-1238-64BAF2621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F156A-50C9-554E-FD45-B304B684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97DBB-6246-DA63-D466-088B2D1F4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0296E-7BBE-9971-96CF-FDB2B8F1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E886-9808-D8D8-3652-C2F7424BF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1A9145-C142-1B91-FEDE-952581C02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D383C-F97A-3B95-3AAB-7BD43B058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900F3-557F-96EA-F110-DA39854C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BB223-1CA3-4A32-DD03-9C65D541A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76266-36E6-96E1-3075-148A9CA5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4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6EA692-CF08-ABE3-100F-DCC144E44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A3492-EF4A-091F-55D6-7F41C9A62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23A4C-92F0-358F-2C3D-E01AF29A52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9705E-5EF5-4DA8-BA19-793EF57942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1B576-A878-3BFD-65CD-441832CD4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65404-DED5-7AC3-32A3-C79A7CDDE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F4CD-47E1-41E2-8817-8E641F3B4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2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2D1617-36CA-7082-5B4B-74FA560E59FE}"/>
              </a:ext>
            </a:extLst>
          </p:cNvPr>
          <p:cNvSpPr txBox="1"/>
          <p:nvPr/>
        </p:nvSpPr>
        <p:spPr>
          <a:xfrm>
            <a:off x="3047223" y="539128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450" algn="ctr" rtl="0">
              <a:buNone/>
            </a:pP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路加福音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13:1-9</a:t>
            </a:r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4AA6E-1F35-9FA8-C167-41ED7B3F4EAF}"/>
              </a:ext>
            </a:extLst>
          </p:cNvPr>
          <p:cNvSpPr txBox="1"/>
          <p:nvPr/>
        </p:nvSpPr>
        <p:spPr>
          <a:xfrm>
            <a:off x="850543" y="1030288"/>
            <a:ext cx="5385902" cy="5634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buNone/>
            </a:pPr>
            <a:r>
              <a:rPr lang="zh-TW" altLang="en-US" sz="1800" b="0" i="0" u="none" strike="noStrike" dirty="0">
                <a:effectLst/>
                <a:latin typeface="Arial" panose="020B0604020202020204" pitchFamily="34" charset="0"/>
              </a:rPr>
              <a:t> </a:t>
            </a:r>
            <a:br>
              <a:rPr lang="zh-TW" altLang="en-US" b="0" dirty="0">
                <a:effectLst/>
              </a:rPr>
            </a:br>
            <a:r>
              <a:rPr lang="en-US" altLang="zh-TW" sz="1800" b="0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1  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正當那時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有人來告訴耶穌」 </a:t>
            </a:r>
            <a:endParaRPr lang="zh-TW" altLang="en-US" b="1" dirty="0">
              <a:effectLst/>
            </a:endParaRPr>
          </a:p>
          <a:p>
            <a:pPr indent="457200" rtl="0"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有關彼拉多使加利利人的血掺雜在他們祭物中的事。</a:t>
            </a:r>
            <a:endParaRPr lang="zh-TW" altLang="en-US" b="1" dirty="0">
              <a:effectLst/>
            </a:endParaRPr>
          </a:p>
          <a:p>
            <a:pPr rtl="0">
              <a:spcBef>
                <a:spcPts val="13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2  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祂回答：「你們以為這些加利利人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~</a:t>
            </a:r>
            <a:endParaRPr lang="zh-TW" altLang="en-US" b="1" dirty="0">
              <a:effectLst/>
            </a:endParaRPr>
          </a:p>
          <a:p>
            <a:pPr rtl="0">
              <a:spcAft>
                <a:spcPts val="1200"/>
              </a:spcAft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比其他的加利利人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~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更有罪，才這様受害嗎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  <a:endParaRPr lang="zh-TW" altLang="en-US" b="1" dirty="0">
              <a:effectLst/>
            </a:endParaRPr>
          </a:p>
          <a:p>
            <a:pPr rtl="0">
              <a:spcBef>
                <a:spcPts val="1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3  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我告訴你們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不是的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!</a:t>
            </a:r>
            <a:endParaRPr lang="zh-TW" altLang="en-US" b="1" dirty="0">
              <a:effectLst/>
            </a:endParaRPr>
          </a:p>
          <a:p>
            <a:pPr marL="457200" indent="457200" rtl="0">
              <a:spcBef>
                <a:spcPts val="1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  你們若不悔改，</a:t>
            </a:r>
            <a:endParaRPr lang="zh-TW" altLang="en-US" b="1" dirty="0">
              <a:effectLst/>
            </a:endParaRPr>
          </a:p>
          <a:p>
            <a:pPr marL="641350" indent="457200" rtl="0">
              <a:spcAft>
                <a:spcPts val="1200"/>
              </a:spcAft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都要如此滅亡。</a:t>
            </a:r>
            <a:endParaRPr lang="zh-TW" altLang="en-US" b="1" dirty="0">
              <a:effectLst/>
            </a:endParaRPr>
          </a:p>
          <a:p>
            <a:pPr indent="-12700" rtl="0">
              <a:spcBef>
                <a:spcPts val="4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4. 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從前西羅亞樓倒塌了，壓死十八個人， </a:t>
            </a:r>
            <a:endParaRPr lang="zh-TW" altLang="en-US" b="1" dirty="0">
              <a:effectLst/>
            </a:endParaRPr>
          </a:p>
          <a:p>
            <a:pPr marL="12700" indent="457200" rtl="0">
              <a:spcBef>
                <a:spcPts val="4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  你們以為那些人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~</a:t>
            </a:r>
            <a:endParaRPr lang="zh-TW" altLang="en-US" b="1" dirty="0">
              <a:effectLst/>
            </a:endParaRPr>
          </a:p>
          <a:p>
            <a:pPr marL="12700" indent="457200" rtl="0">
              <a:spcAft>
                <a:spcPts val="1200"/>
              </a:spcAft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 比一切住在耶路撒冷的人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~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更虧欠嗎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  <a:endParaRPr lang="zh-TW" altLang="en-US" b="1" dirty="0">
              <a:effectLst/>
            </a:endParaRPr>
          </a:p>
          <a:p>
            <a:pPr rtl="0"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 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我告訴你們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不是的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! </a:t>
            </a:r>
            <a:endParaRPr lang="zh-TW" altLang="en-US" b="1" dirty="0">
              <a:effectLst/>
            </a:endParaRPr>
          </a:p>
          <a:p>
            <a:pPr marL="635000" indent="457200" rtl="0">
              <a:spcBef>
                <a:spcPts val="5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你們若不悔改，</a:t>
            </a:r>
            <a:endParaRPr lang="zh-TW" altLang="en-US" b="1" dirty="0">
              <a:effectLst/>
            </a:endParaRPr>
          </a:p>
          <a:p>
            <a:pPr marL="641350" indent="457200" rtl="0">
              <a:spcBef>
                <a:spcPts val="1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都要如此滅亡。」</a:t>
            </a:r>
            <a:endParaRPr lang="zh-TW" altLang="en-US" b="1" dirty="0">
              <a:effectLst/>
            </a:endParaRPr>
          </a:p>
          <a:p>
            <a:pPr>
              <a:buNone/>
            </a:pPr>
            <a:br>
              <a:rPr lang="zh-TW" altLang="en-US" dirty="0"/>
            </a:b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2AB088-24F5-FD6D-1E53-825B07E9E436}"/>
              </a:ext>
            </a:extLst>
          </p:cNvPr>
          <p:cNvSpPr txBox="1"/>
          <p:nvPr/>
        </p:nvSpPr>
        <p:spPr>
          <a:xfrm>
            <a:off x="6236445" y="1273945"/>
            <a:ext cx="5365685" cy="5345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9550" rtl="0"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於是祂説了這個比喻：</a:t>
            </a:r>
            <a:endParaRPr lang="zh-TW" altLang="en-US" b="1" dirty="0">
              <a:effectLst/>
            </a:endParaRPr>
          </a:p>
          <a:p>
            <a:pPr marL="443865" indent="457200" rtl="0">
              <a:spcAft>
                <a:spcPts val="1200"/>
              </a:spcAft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「有一個人把一棵無花果樹栽在自己的葡 萄園理。 他來到樹那理找果子，卻找不到 。</a:t>
            </a:r>
            <a:endParaRPr lang="zh-TW" altLang="en-US" b="1" dirty="0">
              <a:effectLst/>
            </a:endParaRPr>
          </a:p>
          <a:p>
            <a:pPr marL="209550" rtl="0">
              <a:spcBef>
                <a:spcPts val="6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7  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就對管園的説：</a:t>
            </a:r>
            <a:endParaRPr lang="zh-TW" altLang="en-US" b="1" dirty="0">
              <a:effectLst/>
            </a:endParaRPr>
          </a:p>
          <a:p>
            <a:pPr marL="657225" indent="457200" rtl="0">
              <a:spcBef>
                <a:spcPts val="3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『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看哪，這三年，</a:t>
            </a:r>
            <a:endParaRPr lang="zh-TW" altLang="en-US" b="1" dirty="0">
              <a:effectLst/>
            </a:endParaRPr>
          </a:p>
          <a:p>
            <a:pPr marL="654050" indent="457200" rtl="0">
              <a:spcBef>
                <a:spcPts val="1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我來到這棵無花果樹那裏找果子， </a:t>
            </a:r>
            <a:endParaRPr lang="zh-TW" altLang="en-US" b="1" dirty="0">
              <a:effectLst/>
            </a:endParaRPr>
          </a:p>
          <a:p>
            <a:pPr marL="654050" indent="457200" rtl="0">
              <a:spcBef>
                <a:spcPts val="1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卻找不到，</a:t>
            </a:r>
            <a:endParaRPr lang="zh-TW" altLang="en-US" b="1" dirty="0">
              <a:effectLst/>
            </a:endParaRPr>
          </a:p>
          <a:p>
            <a:pPr marL="869315" indent="457200" rtl="0">
              <a:spcBef>
                <a:spcPts val="5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把它砍了吧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!</a:t>
            </a:r>
            <a:endParaRPr lang="zh-TW" altLang="en-US" b="1" dirty="0">
              <a:effectLst/>
            </a:endParaRPr>
          </a:p>
          <a:p>
            <a:pPr marL="869315" indent="457200" rtl="0">
              <a:spcAft>
                <a:spcPts val="1200"/>
              </a:spcAft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何必白佔地土呢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」</a:t>
            </a:r>
            <a:endParaRPr lang="zh-TW" altLang="en-US" b="1" dirty="0">
              <a:effectLst/>
            </a:endParaRPr>
          </a:p>
          <a:p>
            <a:pPr marL="209550" rtl="0">
              <a:spcBef>
                <a:spcPts val="3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8   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管園的回答説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 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「主啊，</a:t>
            </a:r>
            <a:endParaRPr lang="zh-TW" altLang="en-US" b="1" dirty="0">
              <a:effectLst/>
            </a:endParaRPr>
          </a:p>
          <a:p>
            <a:pPr marL="209550" indent="457200" rtl="0">
              <a:spcBef>
                <a:spcPts val="3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     再留它一年吧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!</a:t>
            </a:r>
            <a:endParaRPr lang="zh-TW" altLang="en-US" b="1" dirty="0">
              <a:effectLst/>
            </a:endParaRPr>
          </a:p>
          <a:p>
            <a:pPr marL="209550" indent="457200" rtl="0">
              <a:spcBef>
                <a:spcPts val="300"/>
              </a:spcBef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     讓我在它四周鬆土、 </a:t>
            </a:r>
            <a:endParaRPr lang="zh-TW" altLang="en-US" b="1" dirty="0">
              <a:effectLst/>
            </a:endParaRPr>
          </a:p>
          <a:p>
            <a:pPr marL="666750" indent="457200" rtl="0">
              <a:spcAft>
                <a:spcPts val="1200"/>
              </a:spcAft>
              <a:buNone/>
            </a:pP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加上糞，</a:t>
            </a:r>
            <a:endParaRPr lang="zh-TW" altLang="en-US" b="1" dirty="0">
              <a:effectLst/>
            </a:endParaRPr>
          </a:p>
          <a:p>
            <a:pPr marL="209550" rtl="0">
              <a:spcBef>
                <a:spcPts val="300"/>
              </a:spcBef>
              <a:buNone/>
            </a:pP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9  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以後，若結果子便罷</a:t>
            </a:r>
            <a:r>
              <a:rPr lang="en-US" altLang="zh-TW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</a:t>
            </a:r>
            <a:r>
              <a:rPr lang="zh-TW" altLang="en-US" b="1" dirty="0"/>
              <a:t> </a:t>
            </a:r>
            <a:r>
              <a:rPr lang="zh-TW" altLang="en-US" sz="1800" b="1" i="0" u="none" strike="noStrike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不然，再把它砍了。」」</a:t>
            </a:r>
            <a:endParaRPr lang="zh-TW" altLang="en-US" b="1" dirty="0">
              <a:effectLst/>
            </a:endParaRPr>
          </a:p>
          <a:p>
            <a:pPr>
              <a:buNone/>
            </a:pPr>
            <a:br>
              <a:rPr lang="zh-TW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4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338FE99-4B01-AEB3-5B15-F95A51073068}"/>
              </a:ext>
            </a:extLst>
          </p:cNvPr>
          <p:cNvSpPr txBox="1"/>
          <p:nvPr/>
        </p:nvSpPr>
        <p:spPr>
          <a:xfrm>
            <a:off x="923732" y="1659369"/>
            <a:ext cx="986245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zh-TW" altLang="en-US" sz="5400" b="1" i="0" u="none" strike="noStrike" dirty="0">
                <a:solidFill>
                  <a:srgbClr val="72A376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思考分享問題</a:t>
            </a:r>
            <a:endParaRPr lang="en-US" altLang="zh-TW" sz="5400" b="1" i="0" u="none" strike="noStrike" dirty="0">
              <a:solidFill>
                <a:srgbClr val="72A376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buNone/>
            </a:pPr>
            <a:br>
              <a:rPr lang="zh-TW" altLang="en-US" sz="5400" b="0" dirty="0">
                <a:effectLst/>
              </a:rPr>
            </a:br>
            <a:r>
              <a:rPr lang="zh-TW" altLang="en-US" sz="5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你有無遇過白佔地土的人和事物？</a:t>
            </a:r>
            <a:endParaRPr lang="zh-TW" altLang="en-US" sz="5400" b="1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 rtl="0">
              <a:buNone/>
            </a:pPr>
            <a:endParaRPr lang="zh-TW" altLang="en-US" sz="54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225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359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KaiTi</vt:lpstr>
      <vt:lpstr>Microsoft JhengHei</vt:lpstr>
      <vt:lpstr>Microsoft YaHei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Monita Fung</dc:creator>
  <cp:lastModifiedBy>Monita Fung</cp:lastModifiedBy>
  <cp:revision>3</cp:revision>
  <dcterms:created xsi:type="dcterms:W3CDTF">2025-03-17T04:44:46Z</dcterms:created>
  <dcterms:modified xsi:type="dcterms:W3CDTF">2025-03-17T04:54:42Z</dcterms:modified>
</cp:coreProperties>
</file>