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FE86-2AC9-26DA-1CF1-17B622F58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0EDE2-42A7-1C6B-47F9-9CEFBEAF4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3732-612B-B02A-6E2F-B68A9E15C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D3EA8-8A12-E0FF-4B80-59BEC427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4DD8-FBE1-C9A1-60D5-9D8CABEA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4486-0AFF-84FA-AF8D-BAF1B93E9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34853-ADB2-5151-9022-257230949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2DFA7-D9D8-7ECC-C742-1DBAA11C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35E29-278C-AB3D-48CF-0E020CC1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BE836-495C-3899-3263-45128CFD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6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658B58-6DBE-A7E7-3B1E-19A6F9902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EF0CAE-6349-CB68-D64C-12E9A0F63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DE469-6A21-E7E6-0C57-F778E1B9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CAE82-DB46-D29C-5D82-1AFB02A3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68913-E253-BE01-7E58-CBA73329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0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B4A9-A1BD-AADE-8BC5-9BA6E798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C6100-83E2-AA3E-6718-427E9D2CB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B2CDA-BEA4-DBB3-202C-E9A25088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6F8D-BED2-09D8-224C-66ABDD73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3DD63-A137-EA0C-0C7C-C1FAF3D7B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1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0759B-FADE-5872-38CA-898AFF1B4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6696C-D42A-0262-E52A-854A7499B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A6B0C-9402-57F6-3643-3F20583B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F37A3-10CB-A0D9-749E-FB4F2E38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1C71D-25B5-356D-CA3A-91FFBB7B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8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F6789-BF99-5B27-287F-E5FBF244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581F1-66AA-A6E6-6CBC-CBDA80C67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868F9-B8D6-703A-95EE-77B1E454C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155CD-4BAF-59A0-BB96-B8D2C9717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C0908-E540-EEB0-E226-C141113C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8A784-91F0-2F7D-D4E5-37A9B960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1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8FE92-FC95-8FEA-89C0-509E5F8E5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AC373-A8F9-B82B-5A62-E755C98F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448C6-9C47-C3EB-85DD-BC3DFBBD9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A6255-C61E-E410-DFB1-3C4D6E4E2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535EC-9A6C-7B0A-03A5-2593BC2DC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790F5-8AE9-9347-18E1-9E35B6B0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F73B9-DF71-0007-627D-BBE1CDDA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0F1B-297F-B4A0-6124-9B77D4A5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3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12FC-10C2-44E1-E1E1-C15230DFC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BBC19-508A-63F0-25CF-29767382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12C34-2618-4EBC-DC9B-EB2C7406F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AE010-BDFF-049A-6EAC-F2111B7D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1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C8E46-6FC4-F7CA-071B-7629FD35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16557-154E-A040-3B2D-ACD31CDBC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A9D35-A5D0-D480-867D-AC37FE945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6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A036C-2489-9572-8F34-4A7B15F14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E87AD-1C83-8BF2-D1BC-56FCB1B1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A0AC2-AC09-287E-C621-40C38753F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4DF1D-8C78-5B41-FBBC-B586906C8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B401C-3EB1-C520-3B23-FEB6BAE4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82978-D515-58BE-19A4-10AE1A18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2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B2F7E-D8CE-C351-3B01-F53A07DF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AD84CD-713F-A3FF-9BAA-F46824E61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A4B40-5EEC-8094-8477-1A529893E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571DA-A45E-C489-5A28-FF7582B3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46BE0-EA47-0FE8-5ACD-53E1C5BD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A4199-266D-58D0-817E-0F285DB5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8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ADA61D-7BEE-FE65-C989-CC9A41D8E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1ED3C-FB5D-C6A6-94D3-DDA82ECC4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EE986-1234-F325-2B31-D758FF0C3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7215E-FE77-4471-B96F-AE744D94985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A4749-2BC8-4048-8CEB-A83D60641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4C658-3314-5B72-E26A-96F6AF08F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6156-D0CF-48D1-B3BD-29C83CEF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4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15-12.htm" TargetMode="External"/><Relationship Id="rId7" Type="http://schemas.openxmlformats.org/officeDocument/2006/relationships/hyperlink" Target="https://cnbible.com/luke/15-16.htm" TargetMode="External"/><Relationship Id="rId2" Type="http://schemas.openxmlformats.org/officeDocument/2006/relationships/hyperlink" Target="https://cnbible.com/luke/15-1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15.htm" TargetMode="External"/><Relationship Id="rId5" Type="http://schemas.openxmlformats.org/officeDocument/2006/relationships/hyperlink" Target="https://cnbible.com/luke/15-14.htm" TargetMode="External"/><Relationship Id="rId4" Type="http://schemas.openxmlformats.org/officeDocument/2006/relationships/hyperlink" Target="https://cnbible.com/luke/15-13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15-18.htm" TargetMode="External"/><Relationship Id="rId7" Type="http://schemas.openxmlformats.org/officeDocument/2006/relationships/hyperlink" Target="https://cnbible.com/luke/15-22.htm" TargetMode="External"/><Relationship Id="rId2" Type="http://schemas.openxmlformats.org/officeDocument/2006/relationships/hyperlink" Target="https://cnbible.com/luke/15-1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21.htm" TargetMode="External"/><Relationship Id="rId5" Type="http://schemas.openxmlformats.org/officeDocument/2006/relationships/hyperlink" Target="https://cnbible.com/luke/15-20.htm" TargetMode="External"/><Relationship Id="rId4" Type="http://schemas.openxmlformats.org/officeDocument/2006/relationships/hyperlink" Target="https://cnbible.com/luke/15-19.ht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luke/15-29.htm" TargetMode="External"/><Relationship Id="rId3" Type="http://schemas.openxmlformats.org/officeDocument/2006/relationships/hyperlink" Target="https://cnbible.com/luke/15-24.htm" TargetMode="External"/><Relationship Id="rId7" Type="http://schemas.openxmlformats.org/officeDocument/2006/relationships/hyperlink" Target="https://cnbible.com/luke/15-28.htm" TargetMode="External"/><Relationship Id="rId2" Type="http://schemas.openxmlformats.org/officeDocument/2006/relationships/hyperlink" Target="https://cnbible.com/luke/15-2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27.htm" TargetMode="External"/><Relationship Id="rId5" Type="http://schemas.openxmlformats.org/officeDocument/2006/relationships/hyperlink" Target="https://cnbible.com/luke/15-26.htm" TargetMode="External"/><Relationship Id="rId4" Type="http://schemas.openxmlformats.org/officeDocument/2006/relationships/hyperlink" Target="https://cnbible.com/luke/15-25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15-31.htm" TargetMode="External"/><Relationship Id="rId2" Type="http://schemas.openxmlformats.org/officeDocument/2006/relationships/hyperlink" Target="https://cnbible.com/luke/15-30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luke/15-3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E9E5-841C-D8AD-1E4B-87EAD5613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08" y="793102"/>
            <a:ext cx="11374015" cy="5486400"/>
          </a:xfrm>
        </p:spPr>
        <p:txBody>
          <a:bodyPr>
            <a:normAutofit/>
          </a:bodyPr>
          <a:lstStyle/>
          <a:p>
            <a:pPr marL="0" marR="0" indent="0"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Luke 15 :11-32</a:t>
            </a:r>
            <a:r>
              <a:rPr lang="en-US" sz="32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    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Gothic" panose="020B0609070205080204" pitchFamily="49" charset="-128"/>
              </a:rPr>
              <a:t>浪子的比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喻</a:t>
            </a:r>
            <a:r>
              <a:rPr lang="en-US" sz="3200" b="1" dirty="0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(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新譯本</a:t>
            </a:r>
            <a:r>
              <a:rPr lang="en-US" sz="3200" b="1" dirty="0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)</a:t>
            </a:r>
            <a:r>
              <a:rPr lang="en-US" sz="3200" b="1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請參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閱以下經文</a:t>
            </a:r>
            <a:r>
              <a:rPr lang="en-US" sz="3200" b="1" dirty="0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(</a:t>
            </a:r>
            <a:r>
              <a:rPr lang="en-US" sz="3200" b="1" dirty="0" err="1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三次</a:t>
            </a:r>
            <a:r>
              <a:rPr lang="en-US" sz="3200" b="1" dirty="0">
                <a:solidFill>
                  <a:srgbClr val="0066AA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)</a:t>
            </a:r>
            <a:endParaRPr lang="en-US" sz="32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11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耶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穌又說：「</a:t>
            </a:r>
            <a:r>
              <a:rPr lang="en-US" sz="2800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某人有</a:t>
            </a:r>
            <a:r>
              <a:rPr lang="en-US" sz="2800" dirty="0" err="1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兩個兒子</a:t>
            </a:r>
            <a:r>
              <a:rPr lang="en-US" sz="2800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12</a:t>
            </a:r>
            <a:r>
              <a:rPr lang="en-US" sz="28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小兒子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對父親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sz="2800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爸爸，請把我應得的家業給我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。』</a:t>
            </a:r>
            <a:r>
              <a:rPr lang="en-US" sz="2800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父親就把財產分給他們</a:t>
            </a:r>
            <a:r>
              <a:rPr lang="en-US" sz="2800" dirty="0" err="1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兩兄弟</a:t>
            </a:r>
            <a:r>
              <a:rPr lang="en-US" sz="2800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13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過了不多幾天，</a:t>
            </a:r>
            <a:r>
              <a:rPr lang="en-US" sz="28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小兒子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收拾一切，到遠方去了，在那裡生活放蕩，浪費錢財</a:t>
            </a:r>
            <a:r>
              <a:rPr lang="en-US" sz="2800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。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14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他花盡了一切所有的，那地方又遇上了嚴重的饑荒，就窮困起來；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18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15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於是他去投靠當地的一個居民。那人打發他到田裡去放豬</a:t>
            </a:r>
            <a:r>
              <a:rPr lang="en-US" sz="2800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，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16</a:t>
            </a:r>
            <a:r>
              <a:rPr lang="en-US" sz="2800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他恨不得吃豬所吃的豆莢，可是沒有人給他</a:t>
            </a:r>
            <a:r>
              <a:rPr lang="en-US" sz="2800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。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FD8F05-94A6-3CF8-B28B-25FB5A563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D777-7E06-F8D3-FA2C-9335F199A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08" y="793102"/>
            <a:ext cx="11374015" cy="5486400"/>
          </a:xfrm>
        </p:spPr>
        <p:txBody>
          <a:bodyPr>
            <a:normAutofit/>
          </a:bodyPr>
          <a:lstStyle/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17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他醒悟過來，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我父親有那麼多雇工，又有豐富的食物，我卻要在這裡餓死嗎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？</a:t>
            </a:r>
            <a:r>
              <a:rPr lang="en-US" dirty="0">
                <a:solidFill>
                  <a:srgbClr val="0013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18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我要起來，到我父親那裡去，對他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說：爸爸，我得罪了天，也得罪了你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，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19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不配再稱為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你的兒子，把我當作一個雇工吧！』</a:t>
            </a:r>
            <a:endParaRPr lang="en-US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20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於是他起來往父親那裡去。他還在遠處時，他父親看見了他，就動了慈心，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跑過去抱著他，連連與他親吻</a:t>
            </a:r>
            <a:endParaRPr lang="en-US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21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兒子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爸爸，我得罪了天，也得罪了你，不配再稱為你的兒子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。』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22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父親卻吩咐僕人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快把那最好的袍子拿來給他穿，把戒指戴在他手上，把鞋穿在他腳上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，</a:t>
            </a:r>
            <a:endParaRPr lang="en-US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006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6DC59D-042F-E42B-FCBF-144C6C5BA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196EE-A6FE-7F49-D927-FE530F45A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99" y="782345"/>
            <a:ext cx="11209064" cy="5486400"/>
          </a:xfrm>
        </p:spPr>
        <p:txBody>
          <a:bodyPr tIns="0">
            <a:normAutofit/>
          </a:bodyPr>
          <a:lstStyle/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23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把肥牛犢牽來宰了，我們要吃喝快樂</a:t>
            </a:r>
            <a:r>
              <a:rPr lang="en-US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，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24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因為我這兒子是死而復活、失而又得的。』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他們就歡樂起來</a:t>
            </a:r>
            <a:r>
              <a:rPr lang="en-US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。</a:t>
            </a:r>
          </a:p>
          <a:p>
            <a:pPr marL="0" marR="0" indent="0">
              <a:lnSpc>
                <a:spcPct val="100000"/>
              </a:lnSpc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25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「那時，大兒子正在田裡。他回來離家不遠的時候，聽見音樂跳舞的聲音</a:t>
            </a:r>
            <a:b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26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就叫了一個僕人來，問他這是怎麼一回事</a:t>
            </a:r>
            <a:r>
              <a:rPr lang="en-US" dirty="0">
                <a:solidFill>
                  <a:srgbClr val="001320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。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27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僕人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你弟弟回來了，你父親因為他平安無恙地回來，就宰了肥牛犢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。』</a:t>
            </a:r>
            <a:r>
              <a:rPr lang="en-US" dirty="0">
                <a:solidFill>
                  <a:srgbClr val="0013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28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大兒子就生氣，不肯進去；父親出來勸他。</a:t>
            </a:r>
            <a:endParaRPr lang="en-US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29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他對父親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你看，我服事你這麼多年，從來沒有違背過你的命令，可是你沒有給我一隻山羊羔，叫我和朋友一同歡樂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5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C75A7C-5575-AD2B-C175-CA4B21D9D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5B9D3-9472-C350-5EC0-2A77689AA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99" y="782345"/>
            <a:ext cx="11209064" cy="5486400"/>
          </a:xfrm>
        </p:spPr>
        <p:txBody>
          <a:bodyPr tIns="0">
            <a:normAutofit/>
          </a:bodyPr>
          <a:lstStyle/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30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但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你這個兒子，常常跟娼妓在一起，花盡了你的財產，他一回來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，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你倒為他宰殺肥牛犢！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』</a:t>
            </a:r>
            <a:r>
              <a:rPr lang="en-US" dirty="0">
                <a:solidFill>
                  <a:srgbClr val="0013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31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父親對他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說：『</a:t>
            </a:r>
            <a:r>
              <a:rPr lang="en-US" dirty="0" err="1"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孩子，你常跟我在一起，我的一切都是你的</a:t>
            </a:r>
            <a:r>
              <a:rPr lang="en-US" dirty="0">
                <a:solidFill>
                  <a:srgbClr val="001320"/>
                </a:solidFill>
                <a:effectLst/>
                <a:latin typeface="Yu Gothic" panose="020B0400000000000000" pitchFamily="34" charset="-128"/>
                <a:ea typeface="Times New Roman" panose="02020603050405020304" pitchFamily="18" charset="0"/>
                <a:cs typeface="Yu Gothic" panose="020B0400000000000000" pitchFamily="34" charset="-128"/>
              </a:rPr>
              <a:t>。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b="1" u="sng" dirty="0">
                <a:solidFill>
                  <a:srgbClr val="009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32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Mincho" panose="02020609040205080304" pitchFamily="49" charset="-128"/>
              </a:rPr>
              <a:t>只是因為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Yu Gothic" panose="020B0400000000000000" pitchFamily="34" charset="-128"/>
              </a:rPr>
              <a:t>你這個弟弟是死而復活、失而又得的，我們應該歡喜快樂。』</a:t>
            </a:r>
            <a:r>
              <a:rPr lang="en-US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S Gothic" panose="020B0609070205080204" pitchFamily="49" charset="-128"/>
              </a:rPr>
              <a:t>」</a:t>
            </a:r>
            <a:endParaRPr lang="en-US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5CF592-AAE9-6E23-EEA7-F84B7EBEAB03}"/>
              </a:ext>
            </a:extLst>
          </p:cNvPr>
          <p:cNvSpPr txBox="1"/>
          <p:nvPr/>
        </p:nvSpPr>
        <p:spPr>
          <a:xfrm>
            <a:off x="238663" y="3754419"/>
            <a:ext cx="117146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buNone/>
            </a:pPr>
            <a:r>
              <a:rPr lang="en-US" sz="4800" b="1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思</a:t>
            </a:r>
            <a:r>
              <a:rPr lang="ja-JP" altLang="en-US" sz="4800" b="1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考</a:t>
            </a:r>
            <a:r>
              <a:rPr lang="en-US" sz="4800" b="1" dirty="0" err="1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問題</a:t>
            </a:r>
            <a:r>
              <a:rPr lang="en-US" sz="4800" b="1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: </a:t>
            </a:r>
            <a:r>
              <a:rPr lang="en-US" sz="4800" b="1" dirty="0" err="1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JhengHei" panose="020B0604030504040204" pitchFamily="34" charset="-120"/>
              </a:rPr>
              <a:t>請分享一個你失而復得的事件</a:t>
            </a:r>
            <a:endParaRPr lang="en-US" sz="4800" b="1" dirty="0">
              <a:solidFill>
                <a:srgbClr val="00206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820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KaiTi</vt:lpstr>
      <vt:lpstr>MS Mincho</vt:lpstr>
      <vt:lpstr>Yu Gothic</vt:lpstr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Phoebus Wong</dc:creator>
  <cp:lastModifiedBy>Phoebus Wong</cp:lastModifiedBy>
  <cp:revision>1</cp:revision>
  <dcterms:created xsi:type="dcterms:W3CDTF">2025-02-17T05:37:06Z</dcterms:created>
  <dcterms:modified xsi:type="dcterms:W3CDTF">2025-02-17T06:10:40Z</dcterms:modified>
</cp:coreProperties>
</file>