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29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altLang="zh-TW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25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141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604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C63D8-DCFC-4B3A-8AA8-5C63ABD806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18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61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65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95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99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57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7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55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  <a:alpha val="90000"/>
              </a:schemeClr>
            </a:gs>
            <a:gs pos="48000">
              <a:schemeClr val="accent1">
                <a:lumMod val="0"/>
                <a:lumOff val="100000"/>
              </a:schemeClr>
            </a:gs>
            <a:gs pos="96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altLang="zh-TW"/>
              <a:t>Click to edit Master text styles</a:t>
            </a:r>
          </a:p>
          <a:p>
            <a:pPr lvl="1"/>
            <a:r>
              <a:rPr lang="en-CA" altLang="zh-TW"/>
              <a:t>Second level</a:t>
            </a:r>
          </a:p>
          <a:p>
            <a:pPr lvl="2"/>
            <a:r>
              <a:rPr lang="en-CA" altLang="zh-TW"/>
              <a:t>Third level</a:t>
            </a:r>
          </a:p>
          <a:p>
            <a:pPr lvl="3"/>
            <a:r>
              <a:rPr lang="en-CA" altLang="zh-TW"/>
              <a:t>Fourth level</a:t>
            </a:r>
          </a:p>
          <a:p>
            <a:pPr lvl="4"/>
            <a:r>
              <a:rPr lang="en-CA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23D7E-604E-4858-88E0-9D700C3C33F7}" type="datetimeFigureOut">
              <a:rPr lang="zh-TW" altLang="en-US" smtClean="0"/>
              <a:t>2024/5/11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C67E-D805-4B00-A245-6C07EB7BB3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53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2">
                <a:lumMod val="75000"/>
              </a:schemeClr>
            </a:gs>
            <a:gs pos="38000">
              <a:schemeClr val="bg1"/>
            </a:gs>
            <a:gs pos="89000">
              <a:schemeClr val="bg1"/>
            </a:gs>
            <a:gs pos="60000">
              <a:schemeClr val="bg2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>
                <a:solidFill>
                  <a:schemeClr val="accent1">
                    <a:lumMod val="75000"/>
                  </a:schemeClr>
                </a:solidFill>
                <a:latin typeface="BiauKai"/>
                <a:ea typeface="BiauKai"/>
                <a:cs typeface="BiauKai"/>
              </a:rPr>
            </a:br>
            <a:r>
              <a:rPr lang="en-US" b="1">
                <a:solidFill>
                  <a:schemeClr val="accent1">
                    <a:lumMod val="75000"/>
                  </a:schemeClr>
                </a:solidFill>
                <a:latin typeface="BiauKai"/>
                <a:ea typeface="BiauKai"/>
                <a:cs typeface="BiauKai"/>
              </a:rPr>
              <a:t>詩篇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BiauKai"/>
                <a:ea typeface="BiauKai"/>
                <a:cs typeface="BiauKai"/>
              </a:rPr>
              <a:t>126</a:t>
            </a:r>
            <a:br>
              <a:rPr lang="en-US" b="1" dirty="0">
                <a:latin typeface="BiauKai"/>
                <a:ea typeface="BiauKai"/>
                <a:cs typeface="BiauKai"/>
              </a:rPr>
            </a:br>
            <a:endParaRPr lang="en-US" b="1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90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請分享你一個困境</a:t>
            </a:r>
            <a:r>
              <a:rPr lang="en-CA" sz="4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，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结果最後你是歡笑的</a:t>
            </a:r>
            <a:r>
              <a:rPr lang="en-CA" sz="4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，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多年後的今天你仍笑著</a:t>
            </a:r>
            <a:r>
              <a:rPr lang="en-CA" sz="1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CA" sz="4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。</a:t>
            </a:r>
            <a:endParaRPr lang="en-US" sz="8000" b="1" dirty="0">
              <a:solidFill>
                <a:schemeClr val="accent1">
                  <a:lumMod val="75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請分亨一件每逢想起時</a:t>
            </a:r>
            <a:r>
              <a:rPr lang="en-CA" sz="4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CA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，</a:t>
            </a:r>
            <a:r>
              <a:rPr lang="en-CA" sz="4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你都會歡笑起來</a:t>
            </a:r>
            <a:r>
              <a:rPr lang="en-CA" sz="40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。</a:t>
            </a:r>
            <a:endParaRPr lang="en-CA" sz="4400" b="0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600" y="274638"/>
            <a:ext cx="516466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2200" b="1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詩篇</a:t>
            </a:r>
            <a:r>
              <a:rPr lang="en-US" altLang="zh-TW" sz="2200" b="1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126</a:t>
            </a:r>
            <a:r>
              <a:rPr lang="zh-TW" altLang="en-US" sz="2200" b="1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篇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（和合本／聖經新譯本／當代譯本）</a:t>
            </a:r>
            <a:b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上行之詩</a:t>
            </a:r>
            <a:br>
              <a:rPr lang="en-US" b="1" dirty="0">
                <a:latin typeface="BiauKai"/>
                <a:ea typeface="BiauKai"/>
                <a:cs typeface="BiauKai"/>
              </a:rPr>
            </a:br>
            <a:endParaRPr lang="en-US" b="1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879600" y="948266"/>
            <a:ext cx="6976533" cy="5731934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en-US" altLang="zh-TW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1 </a:t>
            </a: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耶和華帶領被擄的人歸回錫安的時候，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  我們好像在作夢的人。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 rtl="0">
              <a:lnSpc>
                <a:spcPts val="3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altLang="zh-TW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2 </a:t>
            </a: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那時，我們滿口喜笑 ，  滿舌歡呼；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 rtl="0">
              <a:lnSpc>
                <a:spcPts val="3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  那時列國中有人說：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「耶和華為他們行了大事！」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zh-TW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3 </a:t>
            </a: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耶和華為我們行了大事，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  我們就歡喜。 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zh-TW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4 </a:t>
            </a: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耶和華啊，求你使我們被擄的人歸回，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   就像乾旱的南地重現溪流。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zh-TW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5 </a:t>
            </a: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流淚撒種的，  必歡呼收割。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en-US" altLang="zh-TW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6 </a:t>
            </a: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那流著淚出去，  帶著袋種子的，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 必歡呼歡樂地回來 </a:t>
            </a:r>
            <a:endParaRPr lang="en-US" altLang="zh-TW" sz="2400" b="1" i="0" u="none" strike="noStrike" dirty="0">
              <a:solidFill>
                <a:schemeClr val="accent2">
                  <a:lumMod val="7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b="1" i="0" u="none" strike="noStrike" dirty="0">
                <a:solidFill>
                  <a:schemeClr val="accent2">
                    <a:lumMod val="75000"/>
                  </a:schemeClr>
                </a:solidFill>
                <a:effectLst/>
                <a:latin typeface="Roboto" panose="02000000000000000000" pitchFamily="2" charset="0"/>
              </a:rPr>
              <a:t>  帶著禾捆。</a:t>
            </a:r>
            <a:br>
              <a:rPr lang="zh-TW" altLang="en-US" sz="2800" dirty="0"/>
            </a:br>
            <a:endParaRPr lang="en-US" sz="4400" b="1" dirty="0">
              <a:solidFill>
                <a:schemeClr val="tx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8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44</TotalTime>
  <Words>203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BiauKai</vt:lpstr>
      <vt:lpstr>Arial</vt:lpstr>
      <vt:lpstr>Calibri</vt:lpstr>
      <vt:lpstr>Ebrima</vt:lpstr>
      <vt:lpstr>Roboto</vt:lpstr>
      <vt:lpstr>Default Theme</vt:lpstr>
      <vt:lpstr> 詩篇126 </vt:lpstr>
      <vt:lpstr>詩篇126篇（和合本／聖經新譯本／當代譯本） 上行之詩 </vt:lpstr>
    </vt:vector>
  </TitlesOfParts>
  <Company>Friendly Success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詩篇126 </dc:title>
  <dc:creator>Bess Chan</dc:creator>
  <cp:lastModifiedBy>Yvonne Lui</cp:lastModifiedBy>
  <cp:revision>3</cp:revision>
  <dcterms:created xsi:type="dcterms:W3CDTF">2024-05-06T06:52:00Z</dcterms:created>
  <dcterms:modified xsi:type="dcterms:W3CDTF">2024-05-12T00:59:21Z</dcterms:modified>
</cp:coreProperties>
</file>